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24" r:id="rId2"/>
    <p:sldId id="256" r:id="rId3"/>
    <p:sldId id="257" r:id="rId4"/>
    <p:sldId id="258" r:id="rId5"/>
    <p:sldId id="265" r:id="rId6"/>
    <p:sldId id="320" r:id="rId7"/>
    <p:sldId id="259" r:id="rId8"/>
    <p:sldId id="269" r:id="rId9"/>
    <p:sldId id="321" r:id="rId10"/>
    <p:sldId id="270" r:id="rId11"/>
    <p:sldId id="319" r:id="rId12"/>
    <p:sldId id="314" r:id="rId13"/>
    <p:sldId id="317" r:id="rId14"/>
    <p:sldId id="287" r:id="rId15"/>
    <p:sldId id="285" r:id="rId16"/>
    <p:sldId id="301" r:id="rId17"/>
    <p:sldId id="303" r:id="rId18"/>
    <p:sldId id="306" r:id="rId19"/>
    <p:sldId id="304" r:id="rId20"/>
    <p:sldId id="305" r:id="rId21"/>
    <p:sldId id="260" r:id="rId22"/>
    <p:sldId id="268" r:id="rId23"/>
    <p:sldId id="271" r:id="rId24"/>
    <p:sldId id="289" r:id="rId25"/>
    <p:sldId id="322" r:id="rId26"/>
    <p:sldId id="298" r:id="rId27"/>
    <p:sldId id="272" r:id="rId28"/>
    <p:sldId id="288" r:id="rId29"/>
    <p:sldId id="262" r:id="rId30"/>
    <p:sldId id="283" r:id="rId31"/>
    <p:sldId id="300" r:id="rId32"/>
    <p:sldId id="307" r:id="rId33"/>
    <p:sldId id="308" r:id="rId34"/>
    <p:sldId id="276" r:id="rId35"/>
    <p:sldId id="309" r:id="rId36"/>
    <p:sldId id="310" r:id="rId37"/>
    <p:sldId id="311" r:id="rId38"/>
    <p:sldId id="275" r:id="rId39"/>
    <p:sldId id="274" r:id="rId40"/>
    <p:sldId id="280" r:id="rId41"/>
    <p:sldId id="281" r:id="rId42"/>
    <p:sldId id="312" r:id="rId43"/>
    <p:sldId id="299" r:id="rId44"/>
    <p:sldId id="313" r:id="rId45"/>
    <p:sldId id="282" r:id="rId46"/>
  </p:sldIdLst>
  <p:sldSz cx="9144000" cy="6858000" type="screen4x3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木戸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111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33" autoAdjust="0"/>
  </p:normalViewPr>
  <p:slideViewPr>
    <p:cSldViewPr>
      <p:cViewPr varScale="1">
        <p:scale>
          <a:sx n="105" d="100"/>
          <a:sy n="105" d="100"/>
        </p:scale>
        <p:origin x="17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952" y="9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3"/>
          </p:nvPr>
        </p:nvSpPr>
        <p:spPr>
          <a:xfrm>
            <a:off x="4024201" y="9721330"/>
            <a:ext cx="3078207" cy="513283"/>
          </a:xfrm>
          <a:prstGeom prst="rect">
            <a:avLst/>
          </a:prstGeom>
        </p:spPr>
        <p:txBody>
          <a:bodyPr vert="horz" lIns="94661" tIns="47331" rIns="94661" bIns="47331" rtlCol="0" anchor="b"/>
          <a:lstStyle>
            <a:lvl1pPr algn="r">
              <a:defRPr sz="1300"/>
            </a:lvl1pPr>
          </a:lstStyle>
          <a:p>
            <a:fld id="{F8C94E36-85C4-4328-86E3-EA0F78FA02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1492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8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078428" cy="511731"/>
          </a:xfrm>
          <a:prstGeom prst="rect">
            <a:avLst/>
          </a:prstGeom>
        </p:spPr>
        <p:txBody>
          <a:bodyPr vert="horz" lIns="94638" tIns="47319" rIns="94638" bIns="47319" rtlCol="0"/>
          <a:lstStyle>
            <a:lvl1pPr algn="l">
              <a:defRPr sz="1400"/>
            </a:lvl1pPr>
          </a:lstStyle>
          <a:p>
            <a:r>
              <a:rPr kumimoji="1" lang="en-US" altLang="ja-JP"/>
              <a:t>【</a:t>
            </a:r>
            <a:r>
              <a:rPr kumimoji="1" lang="ja-JP" altLang="en-US"/>
              <a:t>資料</a:t>
            </a:r>
            <a:r>
              <a:rPr kumimoji="1" lang="en-US" altLang="ja-JP"/>
              <a:t>2-3】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3" y="4"/>
            <a:ext cx="3078428" cy="511731"/>
          </a:xfrm>
          <a:prstGeom prst="rect">
            <a:avLst/>
          </a:prstGeom>
        </p:spPr>
        <p:txBody>
          <a:bodyPr vert="horz" lIns="94638" tIns="47319" rIns="94638" bIns="47319" rtlCol="0"/>
          <a:lstStyle>
            <a:lvl1pPr algn="r">
              <a:defRPr sz="1400"/>
            </a:lvl1pPr>
          </a:lstStyle>
          <a:p>
            <a:fld id="{A389BEFC-FADA-43A0-8667-C594DCB610E2}" type="datetimeFigureOut">
              <a:rPr kumimoji="1" lang="ja-JP" altLang="en-US" smtClean="0"/>
              <a:t>2020/2/25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8" tIns="47319" rIns="94638" bIns="4731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4638" tIns="47319" rIns="94638" bIns="4731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10"/>
            <a:ext cx="3078428" cy="511731"/>
          </a:xfrm>
          <a:prstGeom prst="rect">
            <a:avLst/>
          </a:prstGeom>
        </p:spPr>
        <p:txBody>
          <a:bodyPr vert="horz" lIns="94638" tIns="47319" rIns="94638" bIns="47319" rtlCol="0" anchor="b"/>
          <a:lstStyle>
            <a:lvl1pPr algn="l">
              <a:defRPr sz="14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3" y="9721110"/>
            <a:ext cx="3078428" cy="511731"/>
          </a:xfrm>
          <a:prstGeom prst="rect">
            <a:avLst/>
          </a:prstGeom>
        </p:spPr>
        <p:txBody>
          <a:bodyPr vert="horz" lIns="94638" tIns="47319" rIns="94638" bIns="47319" rtlCol="0" anchor="b"/>
          <a:lstStyle>
            <a:lvl1pPr algn="r">
              <a:defRPr sz="1400"/>
            </a:lvl1pPr>
          </a:lstStyle>
          <a:p>
            <a:fld id="{FC8E11B6-93D2-4778-A581-0BDC249185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70523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8E11B6-93D2-4778-A581-0BDC249185D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2985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E11B6-93D2-4778-A581-0BDC249185D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030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E11B6-93D2-4778-A581-0BDC249185D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94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0710-7E95-4DF6-9661-DAFB9A3E1938}" type="datetime1">
              <a:rPr kumimoji="1" lang="ja-JP" altLang="en-US" smtClean="0"/>
              <a:t>2020/2/25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04E7-F507-4C67-BCED-8286D90123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0931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3316-1D86-430E-B092-D1865B053E7A}" type="datetime1">
              <a:rPr kumimoji="1" lang="ja-JP" altLang="en-US" smtClean="0"/>
              <a:t>2020/2/25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04E7-F507-4C67-BCED-8286D90123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64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93A2-B32B-49CE-B1C2-CCC604325B0C}" type="datetime1">
              <a:rPr kumimoji="1" lang="ja-JP" altLang="en-US" smtClean="0"/>
              <a:t>2020/2/25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04E7-F507-4C67-BCED-8286D90123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862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A471B-99A5-4AEF-929C-C19B3F79445D}" type="datetime1">
              <a:rPr kumimoji="1" lang="ja-JP" altLang="en-US" smtClean="0"/>
              <a:t>2020/2/25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04E7-F507-4C67-BCED-8286D90123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7210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EA4D-93CB-40C0-A7C5-A94E57D68181}" type="datetime1">
              <a:rPr kumimoji="1" lang="ja-JP" altLang="en-US" smtClean="0"/>
              <a:t>2020/2/25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04E7-F507-4C67-BCED-8286D90123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561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0776-30FB-42B2-B2F1-1DB89C7BD211}" type="datetime1">
              <a:rPr kumimoji="1" lang="ja-JP" altLang="en-US" smtClean="0"/>
              <a:t>2020/2/25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04E7-F507-4C67-BCED-8286D90123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046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E7A4C-2437-467D-90EC-B8EEE56C1BB3}" type="datetime1">
              <a:rPr kumimoji="1" lang="ja-JP" altLang="en-US" smtClean="0"/>
              <a:t>2020/2/25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04E7-F507-4C67-BCED-8286D90123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1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96A4-9599-47CD-A7E9-B61AE3E34B73}" type="datetime1">
              <a:rPr kumimoji="1" lang="ja-JP" altLang="en-US" smtClean="0"/>
              <a:t>2020/2/25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04E7-F507-4C67-BCED-8286D90123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07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78F2-4B64-4182-AC79-8786610D8F50}" type="datetime1">
              <a:rPr kumimoji="1" lang="ja-JP" altLang="en-US" smtClean="0"/>
              <a:t>2020/2/25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04E7-F507-4C67-BCED-8286D90123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13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0778-60D7-4EC9-9AE8-6176700397F6}" type="datetime1">
              <a:rPr kumimoji="1" lang="ja-JP" altLang="en-US" smtClean="0"/>
              <a:t>2020/2/25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04E7-F507-4C67-BCED-8286D90123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657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A51F3-AF22-4021-8982-76CB7161C037}" type="datetime1">
              <a:rPr kumimoji="1" lang="ja-JP" altLang="en-US" smtClean="0"/>
              <a:t>2020/2/25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04E7-F507-4C67-BCED-8286D90123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29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3ADAE-BBDE-4D7B-B0C6-9EBC4B8D5BB8}" type="datetime1">
              <a:rPr kumimoji="1" lang="ja-JP" altLang="en-US" smtClean="0"/>
              <a:t>2020/2/25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D04E7-F507-4C67-BCED-8286D90123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47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oyama-ganka.jp/img/index/contact_lenses.pptx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955069-E18B-4664-A01B-F49B53D28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最初に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746E44-1E6E-4119-8321-0C288796E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PowerPoint</a:t>
            </a:r>
            <a:r>
              <a:rPr kumimoji="1" lang="ja-JP" altLang="en-US" dirty="0"/>
              <a:t>ファイルをダウンロードしたい場合は、下記アドレスをクリックしてください。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en-US" altLang="ja-JP" dirty="0">
                <a:hlinkClick r:id="rId2"/>
              </a:rPr>
              <a:t>http://www.toyama-ganka.jp/img/index/contact_lenses.pptx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　　　　　　　　　　　</a:t>
            </a:r>
            <a:endParaRPr kumimoji="1" lang="en-US" altLang="ja-JP" dirty="0"/>
          </a:p>
          <a:p>
            <a:pPr marL="0" indent="0" algn="r">
              <a:buNone/>
            </a:pPr>
            <a:r>
              <a:rPr kumimoji="1" lang="ja-JP" altLang="en-US" dirty="0"/>
              <a:t>富山県眼科医会　</a:t>
            </a:r>
            <a:r>
              <a:rPr kumimoji="1" lang="en-US" altLang="ja-JP" dirty="0"/>
              <a:t>HP</a:t>
            </a:r>
            <a:r>
              <a:rPr kumimoji="1" lang="ja-JP" altLang="en-US" dirty="0"/>
              <a:t>委員会</a:t>
            </a:r>
          </a:p>
        </p:txBody>
      </p:sp>
    </p:spTree>
    <p:extLst>
      <p:ext uri="{BB962C8B-B14F-4D97-AF65-F5344CB8AC3E}">
        <p14:creationId xmlns:p14="http://schemas.microsoft.com/office/powerpoint/2010/main" val="426216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5" y="298432"/>
            <a:ext cx="8870449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0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6" y="152116"/>
            <a:ext cx="9083827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1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" y="124681"/>
            <a:ext cx="9217951" cy="66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26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373" y="222226"/>
            <a:ext cx="9467909" cy="64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87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99" y="569728"/>
            <a:ext cx="8425402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4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27" y="274046"/>
            <a:ext cx="8876545" cy="6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73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43" y="816637"/>
            <a:ext cx="8407113" cy="5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06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0" y="85454"/>
            <a:ext cx="8992379" cy="69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97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86" y="496570"/>
            <a:ext cx="8907028" cy="58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25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65" y="213081"/>
            <a:ext cx="9254530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4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22" y="403279"/>
            <a:ext cx="8157155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65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5" y="130778"/>
            <a:ext cx="9010669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20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12" y="331963"/>
            <a:ext cx="7943776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35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5" y="-27384"/>
            <a:ext cx="8974090" cy="70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04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4" y="121633"/>
            <a:ext cx="8303472" cy="66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40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23" y="420363"/>
            <a:ext cx="8687553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47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6" y="345600"/>
            <a:ext cx="9687384" cy="61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507" y="63716"/>
            <a:ext cx="9285013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22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65" y="167357"/>
            <a:ext cx="9254530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01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8" y="-171400"/>
            <a:ext cx="9089924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62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67" y="459990"/>
            <a:ext cx="8315665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5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40" y="295384"/>
            <a:ext cx="8571719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23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109440"/>
            <a:ext cx="9138696" cy="6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90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5" y="63714"/>
            <a:ext cx="8870449" cy="718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89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85" y="146019"/>
            <a:ext cx="9534970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96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47" y="514859"/>
            <a:ext cx="8419306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65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82" y="64864"/>
            <a:ext cx="8718036" cy="71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8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8" y="414266"/>
            <a:ext cx="9089924" cy="60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77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237467"/>
            <a:ext cx="9638611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58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65" y="112488"/>
            <a:ext cx="8833870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1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03" y="338060"/>
            <a:ext cx="8791194" cy="61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53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91" y="679465"/>
            <a:ext cx="8224217" cy="54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15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56" y="688610"/>
            <a:ext cx="7925487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29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8" y="292336"/>
            <a:ext cx="8705843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40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1" y="124681"/>
            <a:ext cx="9333785" cy="66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11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" y="17992"/>
            <a:ext cx="9138696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69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118585"/>
            <a:ext cx="9132600" cy="66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06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1" y="216932"/>
            <a:ext cx="8961897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04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96" y="-76504"/>
            <a:ext cx="8590008" cy="70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59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75" y="188640"/>
            <a:ext cx="8516850" cy="64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9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75" y="365494"/>
            <a:ext cx="8693649" cy="6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28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56" y="688610"/>
            <a:ext cx="7925487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0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4" y="149067"/>
            <a:ext cx="9041152" cy="65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1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314" y="142971"/>
            <a:ext cx="9260627" cy="65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3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2456</TotalTime>
  <Words>53</Words>
  <Application>Microsoft Office PowerPoint</Application>
  <PresentationFormat>画面に合わせる (4:3)</PresentationFormat>
  <Paragraphs>9</Paragraphs>
  <Slides>45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 ​​テーマ</vt:lpstr>
      <vt:lpstr>最初に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鶴村　春佳</dc:creator>
  <cp:lastModifiedBy>Grofield029</cp:lastModifiedBy>
  <cp:revision>4</cp:revision>
  <cp:lastPrinted>2018-12-28T01:41:27Z</cp:lastPrinted>
  <dcterms:created xsi:type="dcterms:W3CDTF">2018-09-26T08:24:41Z</dcterms:created>
  <dcterms:modified xsi:type="dcterms:W3CDTF">2020-02-25T05:02:25Z</dcterms:modified>
</cp:coreProperties>
</file>